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70" r:id="rId5"/>
    <p:sldId id="262" r:id="rId6"/>
    <p:sldId id="263" r:id="rId7"/>
    <p:sldId id="259" r:id="rId8"/>
    <p:sldId id="266" r:id="rId9"/>
    <p:sldId id="265" r:id="rId10"/>
    <p:sldId id="267" r:id="rId11"/>
    <p:sldId id="268" r:id="rId12"/>
    <p:sldId id="269" r:id="rId13"/>
    <p:sldId id="271" r:id="rId14"/>
    <p:sldId id="275" r:id="rId15"/>
    <p:sldId id="273" r:id="rId16"/>
    <p:sldId id="276" r:id="rId17"/>
    <p:sldId id="277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506B"/>
    <a:srgbClr val="3C425E"/>
    <a:srgbClr val="CFC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25048-B532-66D7-E0F3-F2052679D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94696-F472-850B-6702-2521DB5F9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5E1BF-44F4-8E46-B16C-BD494393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9A30B-21D5-5F16-8C8E-D0A86CC8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ABA04-9E78-DF26-3C58-4E90C30A5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0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3AD8-7708-93D2-835C-F62F8923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AC8D4-76D6-AEAB-8FBA-4674A653C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2A242-DD39-2EC8-6A1F-9630BFBF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C6048-13FC-2C75-661F-0BCFC707B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FB63B-FE84-D33E-70C9-B2B4BB87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5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FA8832-E2E8-F9FC-93FB-57406A8CF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B3864-BC93-B149-86AA-BBD332D9D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D9C2B-72D3-4B8F-AEFB-9011379E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7FC35-4E65-8A5B-5A69-74942C4B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7F65B-E513-1058-AD40-74723455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6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6494-53CC-EDCF-3D5D-AB49BF29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E6E8C-866F-43C8-7819-BD072856A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ABA59-6EEF-8F3D-CB71-B6B997CF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BC9A-22DF-D072-10DF-198882A2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5311C-B57E-1F6D-3F8A-9AF85A16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5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7FB7-DC62-06AA-790F-0B399D0F6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6D77D-0546-00C2-D490-7629C53CA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D59E7-98CE-58FF-94E4-49BFE5EA9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91A84-630F-C329-B0A3-106047ED0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7A303-0340-9D8C-0917-8AE833BA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7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4BCE6-7FD1-09FA-496B-B57A4D8E2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FA64-2E2E-ECC9-2F44-D080CFFD7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F553E-676C-DFB4-E82A-CD0FC4552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5EB8C-3063-B604-5DA2-C0BDDEB8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A2130-8C83-3826-4DFA-C8A12396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11077-C546-E180-94F7-6E1142A55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4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980C-2CC7-85E8-2DE3-17B2070A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84785-AE35-D0E0-86C1-C7185D824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D7817-12C0-76CB-6AEE-7B95A0EF8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0CA91-1F00-3DEA-3E56-CAC1477B6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9B2DB-B8D1-8CB7-0AFB-A589E7D93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726D17-7F9D-0C8B-DFD5-67DA3641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6B635-E09F-1383-853F-6E0B7B2E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0706A-6C93-C4AA-0391-8AB5EC3E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2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97DB-2AB2-2B93-1F15-2C32EBAB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BB87C-F834-0FC7-FC6B-5C30D7AE6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7359-B4AB-6378-001B-8C17560B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1E5AE-DA8D-93B3-05C8-B6507D99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8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D25D8-A05E-3F79-1E76-72ABD950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7F246-F1C8-39AA-48DB-850230357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24B21-7751-6F77-5F0F-273AD674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8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B19F-51EF-B505-F019-4D8D307B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D40B3-CE9E-B783-66A5-53C899C49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CDB26-A834-8968-6648-3040D7E99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172B6-4E2C-0D45-F10B-67C4513E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C86BC-24EB-B35C-3F11-213E8E2E4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3048F-5B9C-21F3-8072-4CB2414B1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67C11-2067-DDD1-582E-39AE6378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39098-5676-D81C-A3BC-41B29F8CDE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0BD1D-F926-8D79-EAA2-A366BC3C8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0B617-3B99-C5D6-D99C-908745D9D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0F336-49FC-F5AF-9B51-FEC60272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0CA56-4FF3-046A-1F96-47EC073A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7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rgbClr r="0" g="0" b="0"/>
            </a:gs>
            <a:gs pos="100000">
              <a:srgbClr val="5D4086"/>
            </a:gs>
            <a:gs pos="100000">
              <a:srgbClr val="49506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19E29A-0FCD-A70B-D846-CB338E0E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BBF3C-CC56-5659-8327-FDE63C129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33C9B-7A10-0D46-805D-EC2A5CA36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3FF1-43E4-4A29-9933-03BAF0A44B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32701-2615-C0A2-8C28-48ABCA6F9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84D62-6275-679E-F9DF-E3B28D054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45EF-5BC4-40D8-9505-A8C3AD645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9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0CACC5-F5B4-BCDE-2020-56B0C717C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357"/>
            <a:ext cx="12317895" cy="6980357"/>
          </a:xfrm>
          <a:prstGeom prst="rect">
            <a:avLst/>
          </a:prstGeom>
          <a:gradFill flip="none" rotWithShape="0">
            <a:gsLst>
              <a:gs pos="92000">
                <a:srgbClr val="49506B"/>
              </a:gs>
              <a:gs pos="84000">
                <a:srgbClr val="7030A0"/>
              </a:gs>
              <a:gs pos="100000">
                <a:schemeClr val="accent1">
                  <a:lumMod val="60000"/>
                </a:schemeClr>
              </a:gs>
            </a:gsLst>
            <a:lin ang="2700000" scaled="1"/>
            <a:tileRect/>
          </a:gradFill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496C9CC-CCCC-698F-C9DA-8CA78826F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2297" y="5202238"/>
            <a:ext cx="8534400" cy="16557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Intimate Voice of God</a:t>
            </a:r>
          </a:p>
          <a:p>
            <a:r>
              <a:rPr lang="en-US" sz="4000" dirty="0">
                <a:solidFill>
                  <a:schemeClr val="bg1"/>
                </a:solidFill>
              </a:rPr>
              <a:t>January 21</a:t>
            </a:r>
            <a:r>
              <a:rPr lang="en-US" sz="4000" baseline="30000" dirty="0">
                <a:solidFill>
                  <a:schemeClr val="bg1"/>
                </a:solidFill>
              </a:rPr>
              <a:t>st</a:t>
            </a:r>
            <a:r>
              <a:rPr lang="en-US" sz="4000" dirty="0">
                <a:solidFill>
                  <a:schemeClr val="bg1"/>
                </a:solidFill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4083066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41E3-F63B-F220-F026-1F6ED7E30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B7EEE5-B534-6071-F0E0-28A1F4F61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" y="6628"/>
            <a:ext cx="12165363" cy="6851372"/>
          </a:xfrm>
        </p:spPr>
      </p:pic>
    </p:spTree>
    <p:extLst>
      <p:ext uri="{BB962C8B-B14F-4D97-AF65-F5344CB8AC3E}">
        <p14:creationId xmlns:p14="http://schemas.microsoft.com/office/powerpoint/2010/main" val="351676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7831-F814-22BB-FB6E-5FE889999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511"/>
            <a:ext cx="10515600" cy="6132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Translation: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Spirit of the LORD will rest on him – the Spirit of wisdom and of understanding, the Spirit of counsel and of power, </a:t>
            </a:r>
            <a:r>
              <a:rPr lang="en-US" sz="40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Spirit of knowledge 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of the fear of the LORD. (NIV) Isaiah 11:2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Tanakh Translation: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spirit of the LORD shall alight upon him: a spirit of wisdom and insight, a spirit of counsel and valor, </a:t>
            </a:r>
            <a:r>
              <a:rPr lang="en-US" sz="40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spirit of devotion 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reverence for the LORD. Isaiah 11:2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35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3109-AB89-A5E8-29FE-C7FCC676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Greek for Know -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Ginosko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2FDEE-33BF-FBDD-4A2C-CF6BDDC20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“How can this be, since I have not known a man?” (Luke 1:34).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40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Matthew records that Joseph  “</a:t>
            </a:r>
            <a:r>
              <a:rPr lang="en-US" sz="40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25 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knew her not until she had given birth to a son. ” (Matthew 1:25).</a:t>
            </a:r>
            <a:b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7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0628-9C98-80B8-C90D-BB285E30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68407A-9F2C-D1AD-1302-33AEBCEDD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6"/>
            <a:ext cx="12192000" cy="6876458"/>
          </a:xfrm>
          <a:effectLst>
            <a:reflection endPos="65000" dist="508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C71A2C-788E-6880-BB36-BF39190E5468}"/>
              </a:ext>
            </a:extLst>
          </p:cNvPr>
          <p:cNvSpPr txBox="1"/>
          <p:nvPr/>
        </p:nvSpPr>
        <p:spPr>
          <a:xfrm>
            <a:off x="722243" y="3429000"/>
            <a:ext cx="102571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14 </a:t>
            </a:r>
            <a:r>
              <a:rPr lang="en-US" sz="4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am the good shepherd; I know my sheep and my sheep know me— </a:t>
            </a:r>
            <a:r>
              <a:rPr lang="en-US" sz="400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4000" baseline="30000" dirty="0">
                <a:solidFill>
                  <a:srgbClr val="FFFF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dirty="0">
                <a:solidFill>
                  <a:srgbClr val="FFFF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</a:t>
            </a:r>
            <a:r>
              <a:rPr lang="en-US" sz="4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 Father knows me and I know the Father—and I lay down my life for the sheep.  John 10:14-15 NIV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010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10CF-043F-AAA6-4AAA-A00AE1DD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267C91-A120-580C-3370-D1C64C424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522" cy="9243392"/>
          </a:xfrm>
        </p:spPr>
      </p:pic>
    </p:spTree>
    <p:extLst>
      <p:ext uri="{BB962C8B-B14F-4D97-AF65-F5344CB8AC3E}">
        <p14:creationId xmlns:p14="http://schemas.microsoft.com/office/powerpoint/2010/main" val="886654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032BC-34C0-820C-AC0C-6A58FC87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79DE-EAD4-717B-611C-E3DA28D63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9547" y="-1341778"/>
            <a:ext cx="15034593" cy="11275944"/>
          </a:xfrm>
        </p:spPr>
      </p:pic>
    </p:spTree>
    <p:extLst>
      <p:ext uri="{BB962C8B-B14F-4D97-AF65-F5344CB8AC3E}">
        <p14:creationId xmlns:p14="http://schemas.microsoft.com/office/powerpoint/2010/main" val="2667107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0628-9C98-80B8-C90D-BB285E30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68407A-9F2C-D1AD-1302-33AEBCEDD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6"/>
            <a:ext cx="12192000" cy="6876458"/>
          </a:xfrm>
          <a:effectLst>
            <a:reflection endPos="65000" dist="508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C71A2C-788E-6880-BB36-BF39190E5468}"/>
              </a:ext>
            </a:extLst>
          </p:cNvPr>
          <p:cNvSpPr txBox="1"/>
          <p:nvPr/>
        </p:nvSpPr>
        <p:spPr>
          <a:xfrm>
            <a:off x="722243" y="3429000"/>
            <a:ext cx="102571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14 </a:t>
            </a:r>
            <a:r>
              <a:rPr lang="en-US" sz="4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am the good shepherd; I know my sheep and my sheep know me— </a:t>
            </a:r>
            <a:r>
              <a:rPr lang="en-US" sz="400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4000" baseline="30000" dirty="0">
                <a:solidFill>
                  <a:srgbClr val="FFFF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dirty="0">
                <a:solidFill>
                  <a:srgbClr val="FFFF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</a:t>
            </a:r>
            <a:r>
              <a:rPr lang="en-US" sz="4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the Father knows me and I know the Father—and I lay down my life for the sheep.  John 10:14-15 NIV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36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78AC-0634-4932-F865-FB1052FE7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DE8CC3-7697-4154-629B-C71F7C13B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35" y="-985719"/>
            <a:ext cx="12582939" cy="83927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844B3-F58D-4CAB-71DD-93A94C7956DF}"/>
              </a:ext>
            </a:extLst>
          </p:cNvPr>
          <p:cNvSpPr txBox="1"/>
          <p:nvPr/>
        </p:nvSpPr>
        <p:spPr>
          <a:xfrm>
            <a:off x="1080052" y="1471872"/>
            <a:ext cx="4790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Make time</a:t>
            </a:r>
          </a:p>
          <a:p>
            <a:r>
              <a:rPr lang="en-US" sz="4800" dirty="0">
                <a:latin typeface="Comic Sans MS" panose="030F0702030302020204" pitchFamily="66" charset="0"/>
              </a:rPr>
              <a:t>   to take time!</a:t>
            </a:r>
          </a:p>
        </p:txBody>
      </p:sp>
    </p:spTree>
    <p:extLst>
      <p:ext uri="{BB962C8B-B14F-4D97-AF65-F5344CB8AC3E}">
        <p14:creationId xmlns:p14="http://schemas.microsoft.com/office/powerpoint/2010/main" val="2339696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4C3B-4B38-1392-4C47-56365788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5" y="0"/>
            <a:ext cx="11330609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out the Sermon Engagement App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more deeply with the Word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E2CF5-202D-9137-6AF5-7983166A1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24" y="1782096"/>
            <a:ext cx="3410683" cy="4610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1D30D7-8EAB-16E6-DAA0-21A4C3C25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20" y="1782097"/>
            <a:ext cx="3965990" cy="453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0289CC-DB24-3DD8-0D94-0FE40406A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29" y="176112"/>
            <a:ext cx="9667461" cy="6505776"/>
          </a:xfrm>
        </p:spPr>
      </p:pic>
    </p:spTree>
    <p:extLst>
      <p:ext uri="{BB962C8B-B14F-4D97-AF65-F5344CB8AC3E}">
        <p14:creationId xmlns:p14="http://schemas.microsoft.com/office/powerpoint/2010/main" val="142738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6BCF-1864-E792-7550-7609A815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Intimacy is Ineffable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5A1541-5278-A29B-33D1-F561B913B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73" y="1825625"/>
            <a:ext cx="10401454" cy="4351338"/>
          </a:xfrm>
        </p:spPr>
      </p:pic>
    </p:spTree>
    <p:extLst>
      <p:ext uri="{BB962C8B-B14F-4D97-AF65-F5344CB8AC3E}">
        <p14:creationId xmlns:p14="http://schemas.microsoft.com/office/powerpoint/2010/main" val="270630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446B5-1E20-72D7-E9FE-FB13DD5A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65" y="365125"/>
            <a:ext cx="11582399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Intimate Relationship is One that 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CDA51-55F3-CAE5-E933-4034DA0E8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2" y="1825625"/>
            <a:ext cx="6652593" cy="4351338"/>
          </a:xfrm>
        </p:spPr>
        <p:txBody>
          <a:bodyPr>
            <a:normAutofit fontScale="92500" lnSpcReduction="2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Close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Connected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Supported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Open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Vulnerable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Where we share our thoughts /emotions /dreams/ hopes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408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8F4697-3242-D0CA-C287-71C497282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914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7A19E5-3C46-9487-B4D7-798376E98590}"/>
              </a:ext>
            </a:extLst>
          </p:cNvPr>
          <p:cNvSpPr txBox="1"/>
          <p:nvPr/>
        </p:nvSpPr>
        <p:spPr>
          <a:xfrm>
            <a:off x="4823791" y="178904"/>
            <a:ext cx="7149548" cy="5699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A’s for Demonstrating Intimacy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71700" lvl="4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ttention</a:t>
            </a:r>
          </a:p>
          <a:p>
            <a:pPr marL="2171700" lvl="4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cceptance </a:t>
            </a:r>
          </a:p>
          <a:p>
            <a:pPr marL="2171700" lvl="4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ppreciation</a:t>
            </a:r>
          </a:p>
          <a:p>
            <a:pPr marL="2171700" lvl="4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5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ffection</a:t>
            </a:r>
          </a:p>
          <a:p>
            <a:pPr marL="2171700" lvl="4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llowing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754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F3FE-404C-F88A-0850-275193EF8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Climate of Intimacy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0EABC-3E41-BAD4-0F43-21FF56C9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65" y="1825625"/>
            <a:ext cx="11608905" cy="4351338"/>
          </a:xfrm>
        </p:spPr>
        <p:txBody>
          <a:bodyPr>
            <a:noAutofit/>
          </a:bodyPr>
          <a:lstStyle/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Someone who wants to know you and be known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Someone who wants to love you and be loved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Someone with whom you feel safe to be who you are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Someone with whom you feel at home</a:t>
            </a:r>
          </a:p>
          <a:p>
            <a:pPr marL="342900" marR="0" lvl="0" indent="-3429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Someone with whom you both can be transparent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68194-4288-DBA0-5F60-3A0F51C30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for the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F894C-DFB4-11C3-BD4C-AA1D097B3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 algn="ctr">
              <a:buNone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these words describe your relationship with Jesus? </a:t>
            </a:r>
          </a:p>
          <a:p>
            <a:pPr marL="0" marR="0" indent="0" algn="ctr">
              <a:buNone/>
            </a:pP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you have an intimate relationship with Jesus?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7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0628-9C98-80B8-C90D-BB285E30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68407A-9F2C-D1AD-1302-33AEBCEDD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03"/>
            <a:ext cx="12192000" cy="6876458"/>
          </a:xfrm>
          <a:effectLst>
            <a:reflection endPos="65000" dist="508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C71A2C-788E-6880-BB36-BF39190E5468}"/>
              </a:ext>
            </a:extLst>
          </p:cNvPr>
          <p:cNvSpPr txBox="1"/>
          <p:nvPr/>
        </p:nvSpPr>
        <p:spPr>
          <a:xfrm>
            <a:off x="722243" y="3429000"/>
            <a:ext cx="102571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14 </a:t>
            </a:r>
            <a:r>
              <a:rPr lang="en-US" sz="4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am the good shepherd; I know my sheep and my sheep know me— </a:t>
            </a:r>
            <a:r>
              <a:rPr lang="en-US" sz="400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15 </a:t>
            </a:r>
            <a:r>
              <a:rPr lang="en-US" sz="4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as the Father knows me and I know the Father—and I lay down my life for the sheep.  John 10:14-15 NIV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4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B65D-350F-0AAF-BC29-0B05181F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“Know” in Ancient Hebrew Alphabet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918708-C54C-5F49-F4A9-685B83F22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21" y="1853889"/>
            <a:ext cx="1209286" cy="13255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C29FD-DE00-6C5F-6DBD-0C6F26948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21" y="4173020"/>
            <a:ext cx="2091442" cy="1325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A72CD3-BAE7-00DE-9B99-7E036DE2E31B}"/>
              </a:ext>
            </a:extLst>
          </p:cNvPr>
          <p:cNvSpPr txBox="1"/>
          <p:nvPr/>
        </p:nvSpPr>
        <p:spPr>
          <a:xfrm>
            <a:off x="4207565" y="1941443"/>
            <a:ext cx="2617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5ADA0-5CE6-218E-2431-3F9F0AE3CFE5}"/>
              </a:ext>
            </a:extLst>
          </p:cNvPr>
          <p:cNvSpPr txBox="1"/>
          <p:nvPr/>
        </p:nvSpPr>
        <p:spPr>
          <a:xfrm>
            <a:off x="4207564" y="4247321"/>
            <a:ext cx="2617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</a:p>
        </p:txBody>
      </p:sp>
    </p:spTree>
    <p:extLst>
      <p:ext uri="{BB962C8B-B14F-4D97-AF65-F5344CB8AC3E}">
        <p14:creationId xmlns:p14="http://schemas.microsoft.com/office/powerpoint/2010/main" val="3443720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5673</TotalTime>
  <Words>416</Words>
  <Application>Microsoft Office PowerPoint</Application>
  <PresentationFormat>Widescreen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Segoe UI</vt:lpstr>
      <vt:lpstr>Office Theme</vt:lpstr>
      <vt:lpstr>PowerPoint Presentation</vt:lpstr>
      <vt:lpstr>PowerPoint Presentation</vt:lpstr>
      <vt:lpstr>Intimacy is Ineffable</vt:lpstr>
      <vt:lpstr>An Intimate Relationship is One that is:</vt:lpstr>
      <vt:lpstr>PowerPoint Presentation</vt:lpstr>
      <vt:lpstr>The Climate of Intimacy</vt:lpstr>
      <vt:lpstr>Questions for the Week</vt:lpstr>
      <vt:lpstr>PowerPoint Presentation</vt:lpstr>
      <vt:lpstr>“Know” in Ancient Hebrew Alphabet</vt:lpstr>
      <vt:lpstr>PowerPoint Presentation</vt:lpstr>
      <vt:lpstr>PowerPoint Presentation</vt:lpstr>
      <vt:lpstr>Greek for Know - Ginosko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out the Sermon Engagement App Engage more deeply with the Word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Japenga</dc:creator>
  <cp:lastModifiedBy>Robert Japenga</cp:lastModifiedBy>
  <cp:revision>10</cp:revision>
  <dcterms:created xsi:type="dcterms:W3CDTF">2024-01-13T19:54:58Z</dcterms:created>
  <dcterms:modified xsi:type="dcterms:W3CDTF">2024-01-18T21:20:26Z</dcterms:modified>
</cp:coreProperties>
</file>